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53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29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67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5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1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5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01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88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64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BAE81-1E2D-49F2-879E-8E4C517EE93D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1FB5-3AAF-44B1-8BC9-4CF36AC13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54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1300" y="27352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11 Juin 2024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ORANGE </a:t>
            </a:r>
            <a:br>
              <a:rPr lang="fr-FR" dirty="0" smtClean="0"/>
            </a:br>
            <a:r>
              <a:rPr lang="fr-FR" dirty="0" smtClean="0"/>
              <a:t>Visite collection </a:t>
            </a:r>
            <a:r>
              <a:rPr lang="fr-FR" dirty="0" err="1" smtClean="0"/>
              <a:t>Vallentin</a:t>
            </a:r>
            <a:r>
              <a:rPr lang="fr-FR" dirty="0" smtClean="0"/>
              <a:t> du Cheylard et fouilles du château</a:t>
            </a:r>
            <a:br>
              <a:rPr lang="fr-FR" dirty="0" smtClean="0"/>
            </a:br>
            <a:r>
              <a:rPr lang="fr-FR" dirty="0" smtClean="0"/>
              <a:t>17 participants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1300" y="5545138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dirty="0" smtClean="0"/>
              <a:t>par Alain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57797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0"/>
            <a:ext cx="412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2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8" y="0"/>
            <a:ext cx="1042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075"/>
            <a:ext cx="12192000" cy="59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23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175"/>
            <a:ext cx="12192000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6Deesseprospérité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8" y="0"/>
            <a:ext cx="3817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82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88" y="0"/>
            <a:ext cx="3906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34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8075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8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0"/>
            <a:ext cx="3770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4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34Orange1106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0"/>
            <a:ext cx="388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8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0"/>
            <a:ext cx="4279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9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8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0"/>
            <a:ext cx="11371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6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3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25" y="0"/>
            <a:ext cx="559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7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0"/>
            <a:ext cx="4703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6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11895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77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6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35BorneMiliaireMalatavern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525" y="0"/>
            <a:ext cx="480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75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8" y="0"/>
            <a:ext cx="893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0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9955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07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40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0"/>
            <a:ext cx="870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37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0"/>
            <a:ext cx="11447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4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532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76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0"/>
            <a:ext cx="11515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16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0"/>
            <a:ext cx="3092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7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884363"/>
            <a:ext cx="6858000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5" y="0"/>
            <a:ext cx="6354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4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9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38" y="0"/>
            <a:ext cx="9280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92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625"/>
            <a:ext cx="12192000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8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5"/>
            <a:ext cx="12192000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1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38AmphoresMontélima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0"/>
            <a:ext cx="3486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39templeMaube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00" y="0"/>
            <a:ext cx="347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88" y="0"/>
            <a:ext cx="3679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12192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35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6</Words>
  <Application>Microsoft Office PowerPoint</Application>
  <PresentationFormat>Grand écran</PresentationFormat>
  <Paragraphs>2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Thème Office</vt:lpstr>
      <vt:lpstr>Le 11 Juin 2024  ORANGE  Visite collection Vallentin du Cheylard et fouilles du château 17 participants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11 Juin 2024  ORANGE  Visite collection Vallentin du Cheylard et fouilles du château 17 participants</dc:title>
  <dc:creator>Allain Bourseau</dc:creator>
  <cp:lastModifiedBy>Allain Bourseau</cp:lastModifiedBy>
  <cp:revision>1</cp:revision>
  <dcterms:created xsi:type="dcterms:W3CDTF">2024-06-11T18:13:28Z</dcterms:created>
  <dcterms:modified xsi:type="dcterms:W3CDTF">2024-06-11T18:18:13Z</dcterms:modified>
</cp:coreProperties>
</file>